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5" r:id="rId12"/>
    <p:sldId id="269" r:id="rId13"/>
    <p:sldId id="270" r:id="rId14"/>
    <p:sldId id="277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319"/>
    <a:srgbClr val="F1F1F1"/>
    <a:srgbClr val="2A1255"/>
    <a:srgbClr val="A58C51"/>
    <a:srgbClr val="213969"/>
    <a:srgbClr val="173A8D"/>
    <a:srgbClr val="003374"/>
    <a:srgbClr val="C9A093"/>
    <a:srgbClr val="385592"/>
    <a:srgbClr val="3A58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Picture 2" descr="C:\Users\Таня\Desktop\0_8da05_9df99442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8890"/>
            <a:ext cx="3111910" cy="35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9947377">
            <a:off x="536557" y="4126947"/>
            <a:ext cx="1489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Monotype Corsiva" pitchFamily="66" charset="0"/>
              </a:rPr>
              <a:t>Щоденник </a:t>
            </a:r>
            <a:endParaRPr lang="en-US" dirty="0" smtClean="0">
              <a:latin typeface="Monotype Corsiva" pitchFamily="66" charset="0"/>
            </a:endParaRPr>
          </a:p>
          <a:p>
            <a:pPr algn="ctr"/>
            <a:r>
              <a:rPr lang="uk-UA" dirty="0" smtClean="0">
                <a:latin typeface="Monotype Corsiva" pitchFamily="66" charset="0"/>
              </a:rPr>
              <a:t>корисних справ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821" y="280220"/>
            <a:ext cx="6046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Монастирищенськиі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ліцей – інтернат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“Обдарованість”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Монастирищенської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районної ради Черкаської області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976284"/>
            <a:ext cx="742107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Підпроект</a:t>
            </a:r>
            <a:r>
              <a:rPr lang="uk-UA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ліги старшокласників </a:t>
            </a:r>
          </a:p>
          <a:p>
            <a:pPr algn="ctr"/>
            <a:r>
              <a:rPr lang="uk-UA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Щоденник корисних справ</a:t>
            </a:r>
            <a:endParaRPr lang="uk-UA" sz="4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4680" y="3410810"/>
            <a:ext cx="5547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Виконавці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підпроекту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творча група 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учнівського самоврядування:</a:t>
            </a:r>
          </a:p>
          <a:p>
            <a:pPr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Зайцева Марина,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Трохимчук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Оксана,</a:t>
            </a:r>
          </a:p>
          <a:p>
            <a:pPr algn="ctr"/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Островська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Юлія, 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Вітир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Катерина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4892040"/>
            <a:ext cx="4132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Куратор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підпроекту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Шутко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Н.В., педагог - організатор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1960" y="6370320"/>
            <a:ext cx="252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Монастирище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2019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1760" y="2420035"/>
            <a:ext cx="3627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Флешмоб</a:t>
            </a:r>
            <a:r>
              <a:rPr lang="uk-UA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Дня вишиванки</a:t>
            </a:r>
          </a:p>
        </p:txBody>
      </p:sp>
      <p:pic>
        <p:nvPicPr>
          <p:cNvPr id="3" name="Рисунок 2" descr="C:\Users\AlexR\Desktop\DSC006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6016">
            <a:off x="347733" y="336217"/>
            <a:ext cx="3411224" cy="220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lexR\Desktop\DSC004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1566">
            <a:off x="5316387" y="372285"/>
            <a:ext cx="3431869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lexR\Desktop\DSC004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2440">
            <a:off x="549404" y="3780203"/>
            <a:ext cx="3371404" cy="24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lexR\Desktop\IMG-3f8674046109e6095c172adf11f3f346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26497">
            <a:off x="4968014" y="3773832"/>
            <a:ext cx="3498580" cy="236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lexR\Desktop\корисні справи\FB_IMG_15716522871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057" y="3688080"/>
            <a:ext cx="3868103" cy="3169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:\Фото 2019-2020\акція  Посміхнись життю\20190910_1415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3977640" cy="358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Фото 2019-2020\акція  Посміхнись життю\FB_IMG_157165225837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8190" y="0"/>
            <a:ext cx="3890010" cy="3291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Фото 2019-2020\акція  Посміхнись життю\FB_IMG_157165239503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" y="3749040"/>
            <a:ext cx="4099560" cy="3108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67931" y="3213854"/>
            <a:ext cx="4942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Акція </a:t>
            </a:r>
            <a:r>
              <a:rPr lang="uk-UA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“Посміхнись</a:t>
            </a:r>
            <a:r>
              <a:rPr lang="uk-UA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життю”</a:t>
            </a:r>
            <a:endParaRPr lang="uk-UA" sz="32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ransition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lexR\Desktop\корисні справи\FB_IMG_155740386772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1786890"/>
            <a:ext cx="3494722" cy="255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Фото 2019-2020\Революція Гідності\20191121_1345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760" y="1824037"/>
            <a:ext cx="3467417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Фото 2019-2020\Голодомор\20191121_1342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1280" y="4091940"/>
            <a:ext cx="3672205" cy="253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28925" y="0"/>
            <a:ext cx="580024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Вшанування </a:t>
            </a:r>
            <a:r>
              <a:rPr lang="uk-UA" sz="2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</a:t>
            </a:r>
            <a:r>
              <a:rPr lang="en-US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яті загиблих</a:t>
            </a:r>
          </a:p>
          <a:p>
            <a:pPr algn="ctr"/>
            <a:r>
              <a:rPr lang="uk-UA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роки Великої Вітчизняної війни,</a:t>
            </a:r>
          </a:p>
          <a:p>
            <a:pPr algn="ctr"/>
            <a:r>
              <a:rPr lang="uk-UA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жертв Голодомору  1932-1933рр. та </a:t>
            </a:r>
          </a:p>
          <a:p>
            <a:pPr algn="ctr"/>
            <a:r>
              <a:rPr lang="uk-UA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Героїв Небесної Сотні</a:t>
            </a:r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о 2019-2020\памятаємо героїв\20191011_1022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5040" y="1036320"/>
            <a:ext cx="3977639" cy="29565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C:\Users\AlexR\Desktop\корисні справи\DSC084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3870960"/>
            <a:ext cx="3307080" cy="2687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650845" y="348734"/>
            <a:ext cx="4817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Зустрічі з учасниками АТО</a:t>
            </a:r>
          </a:p>
        </p:txBody>
      </p:sp>
      <p:pic>
        <p:nvPicPr>
          <p:cNvPr id="2" name="Рисунок 1" descr="D:\Фото 2019-2020\памятаємо героїв\20191011_1024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2640" y="3444240"/>
            <a:ext cx="2804160" cy="3093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lexR\Desktop\20181129_113927.jpg"/>
          <p:cNvPicPr/>
          <p:nvPr/>
        </p:nvPicPr>
        <p:blipFill>
          <a:blip r:embed="rId2" cstate="print"/>
          <a:srcRect l="16019" t="32365" r="35303" b="24481"/>
          <a:stretch>
            <a:fillRect/>
          </a:stretch>
        </p:blipFill>
        <p:spPr bwMode="auto">
          <a:xfrm>
            <a:off x="335279" y="1432560"/>
            <a:ext cx="4160521" cy="318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lexR\Desktop\корисні справи\DSC066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9560" y="3429000"/>
            <a:ext cx="3916680" cy="306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lexR\Desktop\корисні справи\DSC045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9720" y="1295401"/>
            <a:ext cx="2148840" cy="18754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13543" y="501134"/>
            <a:ext cx="6728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Акція </a:t>
            </a:r>
            <a:r>
              <a:rPr lang="uk-UA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“Передай</a:t>
            </a:r>
            <a:r>
              <a:rPr lang="uk-UA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прапор бійцям </a:t>
            </a:r>
            <a:r>
              <a:rPr lang="uk-UA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АТО”</a:t>
            </a:r>
            <a:endParaRPr lang="uk-UA" sz="32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ransition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lexR\Desktop\корисні справи\DSC045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47" y="1014301"/>
            <a:ext cx="3305175" cy="23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lexR\Desktop\корисні справи\DSC045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8410" y="995083"/>
            <a:ext cx="3162860" cy="238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lexR\Desktop\корисні справи\DSC045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8447" y="3630706"/>
            <a:ext cx="2997237" cy="270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lexR\Desktop\корисні справи\DSC045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317" y="4491317"/>
            <a:ext cx="2055383" cy="21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lexR\Desktop\корисні справи\DSC0453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0671" y="1832386"/>
            <a:ext cx="146578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lexR\Desktop\корисні справи\DSC0453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329" y="3590366"/>
            <a:ext cx="2608730" cy="281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22065" y="215649"/>
            <a:ext cx="5174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Акція </a:t>
            </a:r>
            <a:r>
              <a:rPr lang="uk-UA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uk-UA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Обереги</a:t>
            </a:r>
            <a:r>
              <a:rPr lang="uk-UA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uk-UA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солдат</a:t>
            </a:r>
            <a:r>
              <a:rPr lang="uk-UA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uk-UA" sz="32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7808" y="418356"/>
            <a:ext cx="8028384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68" y="560439"/>
            <a:ext cx="6933516" cy="553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4930"/>
            <a:ext cx="3731342" cy="3441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20877" y="186350"/>
            <a:ext cx="741843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 проекту: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популяризувати ідеї доброчинності;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сприяти розвитку благодійних ініціатив  та </a:t>
            </a:r>
            <a:r>
              <a:rPr lang="uk-UA" sz="2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підв</a:t>
            </a:r>
            <a:r>
              <a:rPr lang="ru-RU" sz="2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ищенню</a:t>
            </a:r>
            <a:r>
              <a:rPr lang="ru-RU" sz="2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соціального</a:t>
            </a:r>
            <a:r>
              <a:rPr lang="ru-RU" sz="2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статусу </a:t>
            </a:r>
            <a:r>
              <a:rPr lang="ru-RU" sz="2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волонтерів</a:t>
            </a:r>
            <a:r>
              <a:rPr lang="ru-RU" sz="2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вдосконалювати</a:t>
            </a:r>
            <a:r>
              <a:rPr lang="ru-RU" sz="2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реалії</a:t>
            </a:r>
            <a:r>
              <a:rPr lang="ru-RU" sz="2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українського</a:t>
            </a:r>
            <a:r>
              <a:rPr lang="ru-RU" sz="2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сьогодення</a:t>
            </a:r>
            <a:r>
              <a:rPr lang="ru-RU" sz="2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формувати</a:t>
            </a:r>
            <a:r>
              <a:rPr lang="ru-RU" sz="2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соціальні</a:t>
            </a:r>
            <a:r>
              <a:rPr lang="ru-RU" sz="2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r>
              <a:rPr lang="ru-RU" sz="2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громадянські</a:t>
            </a:r>
            <a:r>
              <a:rPr lang="ru-RU" sz="2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компетентності</a:t>
            </a:r>
            <a:r>
              <a:rPr lang="ru-RU" sz="2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учнівської</a:t>
            </a:r>
            <a:r>
              <a:rPr lang="ru-RU" sz="2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молоді</a:t>
            </a:r>
            <a:r>
              <a:rPr lang="ru-RU" sz="2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64077" y="3884955"/>
            <a:ext cx="474898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Напрями проекту: </a:t>
            </a:r>
          </a:p>
          <a:p>
            <a:r>
              <a:rPr lang="en-US" sz="2800" b="1" i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b="1" i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доброчинна діяльність, </a:t>
            </a:r>
            <a:r>
              <a:rPr lang="en-US" sz="2800" b="1" i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Tx/>
              <a:buChar char="-"/>
            </a:pPr>
            <a:r>
              <a:rPr lang="uk-UA" sz="2800" b="1" i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інформаційно-просвітницька та екологічна робота,</a:t>
            </a:r>
          </a:p>
          <a:p>
            <a:r>
              <a:rPr lang="uk-UA" sz="2800" b="1" i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-“Ми</a:t>
            </a:r>
            <a:r>
              <a:rPr lang="uk-UA" sz="2800" b="1" i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800" b="1" i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патріоти”</a:t>
            </a:r>
            <a:endParaRPr lang="uk-UA" sz="2800" b="1" i="1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476" y="2574892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Твори добро </a:t>
            </a:r>
            <a:r>
              <a:rPr lang="ru-RU" sz="4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4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всюди</a:t>
            </a:r>
            <a:r>
              <a:rPr lang="ru-RU" sz="4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 </a:t>
            </a:r>
            <a:br>
              <a:rPr lang="ru-RU" sz="4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Нехай тебе </a:t>
            </a:r>
            <a:r>
              <a:rPr lang="ru-RU" sz="4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шанують</a:t>
            </a:r>
            <a:r>
              <a:rPr lang="ru-RU" sz="4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люди.</a:t>
            </a:r>
            <a:r>
              <a:rPr lang="ru-RU" sz="4400" b="1" dirty="0" smtClean="0">
                <a:solidFill>
                  <a:srgbClr val="FFC000"/>
                </a:solidFill>
                <a:latin typeface="Ariston" pitchFamily="66" charset="0"/>
              </a:rPr>
              <a:t> </a:t>
            </a:r>
            <a:endParaRPr lang="ru-RU" sz="4400" b="1" dirty="0">
              <a:solidFill>
                <a:srgbClr val="FFC000"/>
              </a:solidFill>
              <a:latin typeface="Ariston" pitchFamily="66" charset="0"/>
            </a:endParaRPr>
          </a:p>
        </p:txBody>
      </p:sp>
      <p:pic>
        <p:nvPicPr>
          <p:cNvPr id="3" name="Содержимое 10" descr="222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/>
          <a:stretch>
            <a:fillRect/>
          </a:stretch>
        </p:blipFill>
        <p:spPr>
          <a:xfrm>
            <a:off x="4468760" y="333375"/>
            <a:ext cx="4351389" cy="4229100"/>
          </a:xfrm>
        </p:spPr>
      </p:pic>
      <p:sp>
        <p:nvSpPr>
          <p:cNvPr id="4" name="Прямоугольник 3"/>
          <p:cNvSpPr/>
          <p:nvPr/>
        </p:nvSpPr>
        <p:spPr>
          <a:xfrm>
            <a:off x="682444" y="1209057"/>
            <a:ext cx="31771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 девіз: </a:t>
            </a:r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64403" y="3778457"/>
            <a:ext cx="3361069" cy="27980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3362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cs typeface="Aharoni" pitchFamily="2" charset="-79"/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cs typeface="Aharoni" pitchFamily="2" charset="-79"/>
              </a:rPr>
              <a:t>Квіти</a:t>
            </a:r>
            <a:r>
              <a:rPr lang="ru-RU" sz="2400" b="1" i="1" dirty="0" smtClean="0">
                <a:solidFill>
                  <a:srgbClr val="FFC000"/>
                </a:solidFill>
                <a:cs typeface="Aharoni" pitchFamily="2" charset="-79"/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cs typeface="Aharoni" pitchFamily="2" charset="-79"/>
              </a:rPr>
              <a:t>з</a:t>
            </a:r>
            <a:r>
              <a:rPr lang="ru-RU" sz="2400" b="1" i="1" dirty="0" smtClean="0">
                <a:solidFill>
                  <a:srgbClr val="FFC000"/>
                </a:solidFill>
                <a:cs typeface="Aharoni" pitchFamily="2" charset="-79"/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cs typeface="Aharoni" pitchFamily="2" charset="-79"/>
              </a:rPr>
              <a:t>давніх</a:t>
            </a:r>
            <a:r>
              <a:rPr lang="ru-RU" sz="2400" b="1" i="1" dirty="0" smtClean="0">
                <a:solidFill>
                  <a:srgbClr val="FFC000"/>
                </a:solidFill>
                <a:cs typeface="Aharoni" pitchFamily="2" charset="-79"/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cs typeface="Aharoni" pitchFamily="2" charset="-79"/>
              </a:rPr>
              <a:t>часів</a:t>
            </a:r>
            <a:r>
              <a:rPr lang="ru-RU" sz="2400" b="1" i="1" dirty="0" smtClean="0">
                <a:solidFill>
                  <a:srgbClr val="FFC000"/>
                </a:solidFill>
                <a:cs typeface="Aharoni" pitchFamily="2" charset="-79"/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cs typeface="Aharoni" pitchFamily="2" charset="-79"/>
              </a:rPr>
              <a:t>супроводжують</a:t>
            </a:r>
            <a:r>
              <a:rPr lang="ru-RU" sz="2400" b="1" i="1" dirty="0" smtClean="0">
                <a:solidFill>
                  <a:srgbClr val="FFC000"/>
                </a:solidFill>
                <a:cs typeface="Aharoni" pitchFamily="2" charset="-79"/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cs typeface="Aharoni" pitchFamily="2" charset="-79"/>
              </a:rPr>
              <a:t>і</a:t>
            </a:r>
            <a:r>
              <a:rPr lang="ru-RU" sz="2400" b="1" i="1" dirty="0" smtClean="0">
                <a:solidFill>
                  <a:srgbClr val="FFC000"/>
                </a:solidFill>
                <a:cs typeface="Aharoni" pitchFamily="2" charset="-79"/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cs typeface="Aharoni" pitchFamily="2" charset="-79"/>
              </a:rPr>
              <a:t>прикрашають</a:t>
            </a:r>
            <a:r>
              <a:rPr lang="ru-RU" sz="2400" b="1" i="1" dirty="0" smtClean="0">
                <a:solidFill>
                  <a:srgbClr val="FFC000"/>
                </a:solidFill>
                <a:cs typeface="Aharoni" pitchFamily="2" charset="-79"/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cs typeface="Aharoni" pitchFamily="2" charset="-79"/>
              </a:rPr>
              <a:t>життя</a:t>
            </a:r>
            <a:r>
              <a:rPr lang="ru-RU" sz="2400" b="1" i="1" dirty="0" smtClean="0">
                <a:solidFill>
                  <a:srgbClr val="FFC000"/>
                </a:solidFill>
                <a:cs typeface="Aharoni" pitchFamily="2" charset="-79"/>
              </a:rPr>
              <a:t> та </a:t>
            </a:r>
            <a:r>
              <a:rPr lang="ru-RU" sz="2400" b="1" i="1" dirty="0" err="1" smtClean="0">
                <a:solidFill>
                  <a:srgbClr val="FFC000"/>
                </a:solidFill>
                <a:cs typeface="Aharoni" pitchFamily="2" charset="-79"/>
              </a:rPr>
              <a:t>побут</a:t>
            </a:r>
            <a:r>
              <a:rPr lang="ru-RU" sz="2400" b="1" i="1" dirty="0" smtClean="0">
                <a:solidFill>
                  <a:srgbClr val="FFC000"/>
                </a:solidFill>
                <a:cs typeface="Aharoni" pitchFamily="2" charset="-79"/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cs typeface="Aharoni" pitchFamily="2" charset="-79"/>
              </a:rPr>
              <a:t>людини</a:t>
            </a:r>
            <a:r>
              <a:rPr lang="ru-RU" sz="2400" b="1" dirty="0" smtClean="0">
                <a:solidFill>
                  <a:srgbClr val="FFC000"/>
                </a:solidFill>
                <a:cs typeface="Aharoni" pitchFamily="2" charset="-79"/>
              </a:rPr>
              <a:t>. </a:t>
            </a:r>
            <a:endParaRPr lang="uk-UA" sz="2400" b="1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2942" y="4456922"/>
            <a:ext cx="4041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FFFF00"/>
                </a:solidFill>
                <a:cs typeface="Arial" pitchFamily="34" charset="0"/>
              </a:rPr>
              <a:t>Доглядаючи</a:t>
            </a:r>
            <a:r>
              <a:rPr lang="ru-RU" sz="2400" b="1" i="1" dirty="0" smtClean="0">
                <a:solidFill>
                  <a:srgbClr val="FFFF00"/>
                </a:solidFill>
                <a:cs typeface="Arial" pitchFamily="34" charset="0"/>
              </a:rPr>
              <a:t> за </a:t>
            </a:r>
            <a:r>
              <a:rPr lang="ru-RU" sz="2400" b="1" i="1" dirty="0" err="1" smtClean="0">
                <a:solidFill>
                  <a:srgbClr val="FFFF00"/>
                </a:solidFill>
                <a:cs typeface="Arial" pitchFamily="34" charset="0"/>
              </a:rPr>
              <a:t>кімнатними</a:t>
            </a:r>
            <a:r>
              <a:rPr lang="ru-RU" sz="2400" b="1" i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uk-UA" sz="2400" b="1" i="1" dirty="0" smtClean="0">
                <a:solidFill>
                  <a:srgbClr val="FFFF00"/>
                </a:solidFill>
                <a:cs typeface="Arial" pitchFamily="34" charset="0"/>
              </a:rPr>
              <a:t>рослинами</a:t>
            </a:r>
            <a:r>
              <a:rPr lang="ru-RU" sz="2400" b="1" i="1" dirty="0" smtClean="0">
                <a:solidFill>
                  <a:srgbClr val="FFFF00"/>
                </a:solidFill>
                <a:cs typeface="Arial" pitchFamily="34" charset="0"/>
              </a:rPr>
              <a:t>, ми </a:t>
            </a:r>
            <a:r>
              <a:rPr lang="ru-RU" sz="2400" b="1" i="1" dirty="0" err="1" smtClean="0">
                <a:solidFill>
                  <a:srgbClr val="FFFF00"/>
                </a:solidFill>
                <a:cs typeface="Arial" pitchFamily="34" charset="0"/>
              </a:rPr>
              <a:t>відпочиваємо</a:t>
            </a:r>
            <a:r>
              <a:rPr lang="ru-RU" sz="2400" b="1" i="1" dirty="0" smtClean="0">
                <a:solidFill>
                  <a:srgbClr val="FFFF00"/>
                </a:solidFill>
                <a:cs typeface="Arial" pitchFamily="34" charset="0"/>
              </a:rPr>
              <a:t>, </a:t>
            </a:r>
            <a:r>
              <a:rPr lang="ru-RU" sz="2400" b="1" i="1" dirty="0" err="1" smtClean="0">
                <a:solidFill>
                  <a:srgbClr val="FFFF00"/>
                </a:solidFill>
                <a:cs typeface="Arial" pitchFamily="34" charset="0"/>
              </a:rPr>
              <a:t>отримуємо</a:t>
            </a:r>
            <a:r>
              <a:rPr lang="ru-RU" sz="2400" b="1" i="1" dirty="0" smtClean="0">
                <a:solidFill>
                  <a:srgbClr val="FFFF00"/>
                </a:solidFill>
                <a:cs typeface="Arial" pitchFamily="34" charset="0"/>
              </a:rPr>
              <a:t>  </a:t>
            </a:r>
            <a:r>
              <a:rPr lang="ru-RU" sz="2400" b="1" i="1" dirty="0" err="1" smtClean="0">
                <a:solidFill>
                  <a:srgbClr val="FFFF00"/>
                </a:solidFill>
                <a:cs typeface="Arial" pitchFamily="34" charset="0"/>
              </a:rPr>
              <a:t>задоволення</a:t>
            </a:r>
            <a:r>
              <a:rPr lang="ru-RU" sz="2400" b="1" i="1" dirty="0" smtClean="0">
                <a:solidFill>
                  <a:srgbClr val="FFFF00"/>
                </a:solidFill>
                <a:cs typeface="Arial" pitchFamily="34" charset="0"/>
              </a:rPr>
              <a:t> та </a:t>
            </a:r>
            <a:r>
              <a:rPr lang="ru-RU" sz="2400" b="1" i="1" dirty="0" err="1" smtClean="0">
                <a:solidFill>
                  <a:srgbClr val="FFFF00"/>
                </a:solidFill>
                <a:cs typeface="Arial" pitchFamily="34" charset="0"/>
              </a:rPr>
              <a:t>насолоду</a:t>
            </a:r>
            <a:r>
              <a:rPr lang="ru-RU" sz="2400" b="1" i="1" dirty="0" smtClean="0">
                <a:solidFill>
                  <a:srgbClr val="FFFF00"/>
                </a:solidFill>
                <a:cs typeface="Arial" pitchFamily="34" charset="0"/>
              </a:rPr>
              <a:t>.</a:t>
            </a:r>
            <a:endParaRPr lang="uk-UA" sz="2400" b="1" dirty="0">
              <a:solidFill>
                <a:srgbClr val="FFFF00"/>
              </a:solidFill>
            </a:endParaRPr>
          </a:p>
        </p:txBody>
      </p:sp>
      <p:pic>
        <p:nvPicPr>
          <p:cNvPr id="1027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07405" y="457915"/>
            <a:ext cx="3292475" cy="284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2692" y="1115961"/>
            <a:ext cx="2981325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968" y="1689049"/>
            <a:ext cx="2547937" cy="311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2651" y="284279"/>
            <a:ext cx="30996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квіти всі </a:t>
            </a:r>
            <a:r>
              <a:rPr lang="uk-UA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плекаєм</a:t>
            </a:r>
            <a:endParaRPr lang="ru-RU" sz="2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школі в квітнику:</a:t>
            </a:r>
            <a:endParaRPr lang="ru-RU" sz="2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Ми любимо їх запах ніжний,</a:t>
            </a:r>
            <a:endParaRPr lang="ru-RU" sz="2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 любим їх красу.</a:t>
            </a:r>
            <a:endParaRPr lang="ru-RU" sz="2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Доглянем</a:t>
            </a:r>
            <a:r>
              <a:rPr lang="uk-UA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як годиться,</a:t>
            </a:r>
            <a:endParaRPr lang="ru-RU" sz="2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Коли потреба є, - </a:t>
            </a:r>
            <a:endParaRPr lang="ru-RU" sz="2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Вони ж нам і  віддячать,</a:t>
            </a:r>
            <a:endParaRPr lang="ru-RU" sz="2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них щастя наше все.</a:t>
            </a:r>
            <a:endParaRPr lang="ru-RU" sz="2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dirty="0" smtClean="0"/>
          </a:p>
        </p:txBody>
      </p:sp>
      <p:pic>
        <p:nvPicPr>
          <p:cNvPr id="3" name="Рисунок 2" descr="C:\Users\AlexR\Desktop\корисні справи\FB_IMG_15725489434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5" y="222068"/>
            <a:ext cx="3252651" cy="2573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AlexR\Desktop\корисні справи\FB_IMG_157254900533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7029" y="209006"/>
            <a:ext cx="3317966" cy="2455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lexR\Desktop\корисні справи\FB_IMG_157254905163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659874">
            <a:off x="5829059" y="2573383"/>
            <a:ext cx="3082833" cy="2730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lexR\Desktop\20181001_0938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5576">
            <a:off x="151187" y="2847705"/>
            <a:ext cx="2991394" cy="2752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lexR\Desktop\DSC093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60766" y="3984172"/>
            <a:ext cx="3500846" cy="2031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442755" y="603191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FFC000"/>
                </a:solidFill>
                <a:cs typeface="Aharoni" pitchFamily="2" charset="-79"/>
              </a:rPr>
              <a:t>Щороку</a:t>
            </a:r>
            <a:r>
              <a:rPr lang="ru-RU" sz="2400" b="1" i="1" dirty="0" smtClean="0">
                <a:solidFill>
                  <a:srgbClr val="FFC000"/>
                </a:solidFill>
                <a:cs typeface="Aharoni" pitchFamily="2" charset="-79"/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cs typeface="Aharoni" pitchFamily="2" charset="-79"/>
              </a:rPr>
              <a:t>беремо</a:t>
            </a:r>
            <a:r>
              <a:rPr lang="ru-RU" sz="2400" b="1" i="1" dirty="0" smtClean="0">
                <a:solidFill>
                  <a:srgbClr val="FFC000"/>
                </a:solidFill>
                <a:cs typeface="Aharoni" pitchFamily="2" charset="-79"/>
              </a:rPr>
              <a:t> участь в </a:t>
            </a:r>
            <a:r>
              <a:rPr lang="ru-RU" sz="2400" b="1" i="1" dirty="0" err="1" smtClean="0">
                <a:solidFill>
                  <a:srgbClr val="FFC000"/>
                </a:solidFill>
                <a:cs typeface="Aharoni" pitchFamily="2" charset="-79"/>
              </a:rPr>
              <a:t>акції</a:t>
            </a:r>
            <a:r>
              <a:rPr lang="ru-RU" sz="2400" b="1" i="1" dirty="0" smtClean="0">
                <a:solidFill>
                  <a:srgbClr val="FFC000"/>
                </a:solidFill>
                <a:cs typeface="Aharoni" pitchFamily="2" charset="-79"/>
              </a:rPr>
              <a:t> «Посади дерево»</a:t>
            </a:r>
            <a:r>
              <a:rPr lang="ru-RU" sz="2400" b="1" dirty="0" smtClean="0">
                <a:solidFill>
                  <a:srgbClr val="FFC000"/>
                </a:solidFill>
                <a:cs typeface="Aharoni" pitchFamily="2" charset="-79"/>
              </a:rPr>
              <a:t>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6412" y="347886"/>
            <a:ext cx="79788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 -</a:t>
            </a:r>
            <a:r>
              <a:rPr lang="ru-RU" sz="2800" b="1" i="1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справжні</a:t>
            </a:r>
            <a:r>
              <a:rPr lang="ru-RU" sz="2800" b="1" i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господарі</a:t>
            </a:r>
            <a:r>
              <a:rPr lang="ru-RU" sz="2800" b="1" i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800" b="1" i="1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старанно</a:t>
            </a:r>
            <a:r>
              <a:rPr lang="ru-RU" sz="2800" b="1" i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наводимо лад на </a:t>
            </a:r>
            <a:r>
              <a:rPr lang="ru-RU" sz="2800" b="1" i="1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шкільному</a:t>
            </a:r>
            <a:r>
              <a:rPr lang="ru-RU" sz="2800" b="1" i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подвір</a:t>
            </a:r>
            <a:r>
              <a:rPr lang="en-US" sz="2800" b="1" i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ru-RU" sz="2800" b="1" i="1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ї</a:t>
            </a:r>
            <a:r>
              <a:rPr lang="ru-RU" sz="2800" b="1" i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sz="2800" b="1" i="1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прилеглій</a:t>
            </a:r>
            <a:r>
              <a:rPr lang="ru-RU" sz="2800" b="1" i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території</a:t>
            </a:r>
            <a:r>
              <a:rPr lang="ru-RU" sz="2800" b="1" i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 </a:t>
            </a:r>
            <a:endParaRPr lang="uk-UA" sz="28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C:\Users\AlexR\Desktop\IMG-7db533ccb4600da013c26652e8331b52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8960" y="1881051"/>
            <a:ext cx="2899955" cy="223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AlexR\Desktop\IMG-07c0444d0f4d0f7a186430a7d6b709e4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446" y="1371600"/>
            <a:ext cx="2847703" cy="270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lexR\Desktop\IMG-07c0444d0f4d0f7a186430a7d6b709e4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509" y="4036423"/>
            <a:ext cx="2695287" cy="2416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lexR\Desktop\IMG-76d77c469029013be680d8d354983f59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4970" y="1463040"/>
            <a:ext cx="2781830" cy="2690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AlexR\Desktop\IMG-6efa3ac0ff14e57df902a1e2cd1cfe58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2353" y="4167050"/>
            <a:ext cx="2828925" cy="2325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AlexR\Desktop\IMG-5efeb7d4623102b5aac78d239612b725-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1212" y="4362995"/>
            <a:ext cx="2566609" cy="1920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920" y="619122"/>
            <a:ext cx="7955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Екологічна агітбригада </a:t>
            </a:r>
            <a:r>
              <a:rPr lang="uk-UA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“Ми</a:t>
            </a:r>
            <a:r>
              <a:rPr lang="uk-UA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хочемо дихати чистим </a:t>
            </a:r>
            <a:r>
              <a:rPr lang="uk-UA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повітрям”</a:t>
            </a:r>
            <a:r>
              <a:rPr lang="uk-UA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pic>
        <p:nvPicPr>
          <p:cNvPr id="3" name="Рисунок 2" descr="C:\Users\AlexR\Desktop\DSC007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16480"/>
            <a:ext cx="385572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AlexR\Desktop\DSC007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7281" y="2308860"/>
            <a:ext cx="3886200" cy="3299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19835"/>
            <a:ext cx="4221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Рухливі ігри на </a:t>
            </a:r>
          </a:p>
          <a:p>
            <a:pPr algn="ctr"/>
            <a:r>
              <a:rPr lang="uk-UA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перерві  </a:t>
            </a:r>
          </a:p>
        </p:txBody>
      </p:sp>
      <p:pic>
        <p:nvPicPr>
          <p:cNvPr id="3" name="Рисунок 2" descr="C:\Users\AlexR\Desktop\корисні справи\20190913_1116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3880" y="359092"/>
            <a:ext cx="4069080" cy="34966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AlexR\Desktop\корисні справи\20190913_1121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" y="3371850"/>
            <a:ext cx="3977640" cy="32270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40524" y="4600694"/>
            <a:ext cx="27835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 молодшими</a:t>
            </a:r>
          </a:p>
          <a:p>
            <a:pPr algn="ctr"/>
            <a:r>
              <a:rPr lang="uk-UA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школярами </a:t>
            </a:r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ransition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lexR\Desktop\Photo01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8918">
            <a:off x="3846061" y="3124363"/>
            <a:ext cx="3608470" cy="292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lexR\Desktop\корисні справи\DSC085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98394"/>
            <a:ext cx="3048000" cy="34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lexR\Desktop\корисні справи\DSC064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72411">
            <a:off x="5478497" y="595883"/>
            <a:ext cx="3281206" cy="253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6720" y="39311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Організація та проведення </a:t>
            </a:r>
            <a:r>
              <a:rPr lang="uk-UA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флешмобу</a:t>
            </a:r>
            <a:r>
              <a:rPr lang="uk-UA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Дня миру</a:t>
            </a:r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ransition>
    <p:wheel spokes="1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254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AlexR</cp:lastModifiedBy>
  <cp:revision>95</cp:revision>
  <dcterms:created xsi:type="dcterms:W3CDTF">2016-11-18T14:12:19Z</dcterms:created>
  <dcterms:modified xsi:type="dcterms:W3CDTF">2019-12-01T20:37:36Z</dcterms:modified>
</cp:coreProperties>
</file>